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8" r:id="rId6"/>
    <p:sldId id="266" r:id="rId7"/>
    <p:sldId id="276" r:id="rId8"/>
    <p:sldId id="272" r:id="rId9"/>
    <p:sldId id="267" r:id="rId10"/>
    <p:sldId id="273" r:id="rId11"/>
    <p:sldId id="265" r:id="rId12"/>
    <p:sldId id="275" r:id="rId13"/>
    <p:sldId id="274" r:id="rId1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26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A84665-28CF-4737-92F4-1C720A21C271}" type="datetime1">
              <a:rPr lang="pt-BR" smtClean="0"/>
              <a:t>06/06/2022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CB32D8-F2D2-4D01-80A9-88F3B128AE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9645D9-8D82-4420-B4D8-436117D73973}" type="datetime1">
              <a:rPr lang="pt-BR" smtClean="0"/>
              <a:t>06/06/2022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5C1D8F7-2BDD-4C56-98AF-2E212EF349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358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621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40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701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1224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337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5C1D8F7-2BDD-4C56-98AF-2E212EF349F3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5349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rtlCol="0" anchor="b">
            <a:normAutofit/>
          </a:bodyPr>
          <a:lstStyle>
            <a:lvl1pPr algn="l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EBCC8-FAC6-4131-8C06-57003D426C3B}" type="datetime1">
              <a:rPr lang="pt-BR" smtClean="0"/>
              <a:t>06/06/2022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59383-BE4F-491F-B54C-FD17BEC6C108}" type="datetime1">
              <a:rPr lang="pt-BR" smtClean="0"/>
              <a:t>06/06/2022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A4DB9-9B3F-4904-9B0D-9B81C2A2C1FE}" type="datetime1">
              <a:rPr lang="pt-BR" smtClean="0"/>
              <a:t>06/06/2022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1BCB2-D85C-48E8-B2C5-A59E1B76D155}" type="datetime1">
              <a:rPr lang="pt-BR" smtClean="0"/>
              <a:t>06/06/2022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4A3A0-E45A-4F4C-87C9-94CC08A85BF0}" type="datetime1">
              <a:rPr lang="pt-BR" smtClean="0"/>
              <a:t>06/06/2022</a:t>
            </a:fld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rtlCol="0"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B011F4-196C-45E0-8C40-7C1FF5EA4F7E}" type="datetime1">
              <a:rPr lang="pt-BR" smtClean="0"/>
              <a:t>06/06/2022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E35D2B-71E5-40D7-96E0-4BC7F907BEB3}" type="datetime1">
              <a:rPr lang="pt-BR" smtClean="0"/>
              <a:t>06/06/2022</a:t>
            </a:fld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66A155-1DFE-40B5-84E7-D9810E93BC44}" type="datetime1">
              <a:rPr lang="pt-BR" smtClean="0"/>
              <a:t>06/06/2022</a:t>
            </a:fld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043838-BFF5-400C-B067-3DF4A5F395D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F93C091-FF09-4AAB-A579-05AFB545AA39}" type="datetime1">
              <a:rPr lang="pt-BR" smtClean="0"/>
              <a:t>06/06/2022</a:t>
            </a:fld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043838-BFF5-400C-B067-3DF4A5F395D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6000" dirty="0" err="1"/>
              <a:t>BASKA’s</a:t>
            </a:r>
            <a:r>
              <a:rPr lang="pt-BR" sz="6000" dirty="0"/>
              <a:t> CLUB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800" dirty="0"/>
              <a:t>Miguel de </a:t>
            </a:r>
            <a:r>
              <a:rPr lang="pt-BR" sz="2800" dirty="0" err="1"/>
              <a:t>Araujo</a:t>
            </a:r>
            <a:r>
              <a:rPr lang="pt-BR" sz="2800" dirty="0"/>
              <a:t> Molina – 1ADS-B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A9A18-8A00-7412-ADA9-507F9C12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29" y="908720"/>
            <a:ext cx="6325343" cy="3528392"/>
          </a:xfrm>
        </p:spPr>
        <p:txBody>
          <a:bodyPr anchor="b">
            <a:normAutofit/>
          </a:bodyPr>
          <a:lstStyle/>
          <a:p>
            <a:r>
              <a:rPr lang="pt-BR" sz="7200" dirty="0"/>
              <a:t>OBRIGADO PELA ATENÇÃO!</a:t>
            </a:r>
          </a:p>
        </p:txBody>
      </p:sp>
      <p:pic>
        <p:nvPicPr>
          <p:cNvPr id="7" name="Imagem 6" descr="Menino com raquete de tênis em quadra de tênis&#10;&#10;Descrição gerada automaticamente">
            <a:extLst>
              <a:ext uri="{FF2B5EF4-FFF2-40B4-BE49-F238E27FC236}">
                <a16:creationId xmlns:a16="http://schemas.microsoft.com/office/drawing/2014/main" id="{1D5A009D-914D-DDCD-FB77-3BD840B45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81000"/>
            <a:ext cx="3352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548680"/>
            <a:ext cx="5533256" cy="89912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4000" dirty="0"/>
              <a:t>INFÂNCIA E ADOLESCÊNCIA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 rtlCol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Obesidade;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pt-BR" sz="2800" dirty="0"/>
              <a:t>Bullying.</a:t>
            </a:r>
          </a:p>
          <a:p>
            <a:pPr marL="457200" indent="-457200"/>
            <a:r>
              <a:rPr lang="pt-BR" sz="2800" dirty="0"/>
              <a:t>Medo de praticar esportes;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pic>
        <p:nvPicPr>
          <p:cNvPr id="6" name="Imagem 5" descr="Menino sentado em frente a computador&#10;&#10;Descrição gerada automaticamente">
            <a:extLst>
              <a:ext uri="{FF2B5EF4-FFF2-40B4-BE49-F238E27FC236}">
                <a16:creationId xmlns:a16="http://schemas.microsoft.com/office/drawing/2014/main" id="{66CD061C-A83B-5CBD-42EF-9C13355B5C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6644"/>
          <a:stretch/>
        </p:blipFill>
        <p:spPr>
          <a:xfrm>
            <a:off x="6600056" y="1105723"/>
            <a:ext cx="5184576" cy="4646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31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96200" y="476672"/>
            <a:ext cx="4032448" cy="2232248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4000" dirty="0"/>
              <a:t>COMO CONHECI O BASQUETE.</a:t>
            </a:r>
          </a:p>
        </p:txBody>
      </p:sp>
      <p:pic>
        <p:nvPicPr>
          <p:cNvPr id="6" name="Imagem 5" descr="Pessoas em uma quadra&#10;&#10;Descrição gerada automaticamente">
            <a:extLst>
              <a:ext uri="{FF2B5EF4-FFF2-40B4-BE49-F238E27FC236}">
                <a16:creationId xmlns:a16="http://schemas.microsoft.com/office/drawing/2014/main" id="{1ADC638B-01EA-F1B8-E683-04AADEB22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984"/>
            <a:ext cx="7239000" cy="4832032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13C02FE-8861-BDA5-93FF-3A7BEA413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4152" y="3124200"/>
            <a:ext cx="4608512" cy="2895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2017 </a:t>
            </a:r>
            <a:r>
              <a:rPr lang="en-US" sz="2800" dirty="0" err="1"/>
              <a:t>conheci</a:t>
            </a:r>
            <a:r>
              <a:rPr lang="en-US" sz="2800" dirty="0"/>
              <a:t> o </a:t>
            </a:r>
            <a:r>
              <a:rPr lang="en-US" sz="2800" dirty="0" err="1"/>
              <a:t>basquete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Me </a:t>
            </a:r>
            <a:r>
              <a:rPr lang="en-US" sz="2800" dirty="0" err="1"/>
              <a:t>identifiquei</a:t>
            </a:r>
            <a:r>
              <a:rPr lang="en-US" sz="2800" dirty="0"/>
              <a:t> </a:t>
            </a:r>
            <a:r>
              <a:rPr lang="en-US" sz="2800" dirty="0" err="1"/>
              <a:t>muito</a:t>
            </a:r>
            <a:r>
              <a:rPr lang="en-US" sz="2800" dirty="0"/>
              <a:t> com um </a:t>
            </a:r>
            <a:r>
              <a:rPr lang="en-US" sz="2800" dirty="0" err="1"/>
              <a:t>esporte</a:t>
            </a:r>
            <a:r>
              <a:rPr lang="en-US" sz="2800" dirty="0"/>
              <a:t> pela </a:t>
            </a:r>
            <a:r>
              <a:rPr lang="en-US" sz="2800" dirty="0" err="1"/>
              <a:t>primeira</a:t>
            </a:r>
            <a:r>
              <a:rPr lang="en-US" sz="2800" dirty="0"/>
              <a:t> </a:t>
            </a:r>
            <a:r>
              <a:rPr lang="en-US" sz="2800" dirty="0" err="1"/>
              <a:t>vez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2018 </a:t>
            </a:r>
            <a:r>
              <a:rPr lang="en-US" sz="2800" dirty="0" err="1"/>
              <a:t>ganhei</a:t>
            </a:r>
            <a:r>
              <a:rPr lang="en-US" sz="2800" dirty="0"/>
              <a:t> </a:t>
            </a:r>
            <a:r>
              <a:rPr lang="en-US" sz="2800" dirty="0" err="1"/>
              <a:t>uma</a:t>
            </a:r>
            <a:r>
              <a:rPr lang="en-US" sz="2800" dirty="0"/>
              <a:t> bola;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2019 </a:t>
            </a:r>
            <a:r>
              <a:rPr lang="en-US" sz="2800" dirty="0" err="1"/>
              <a:t>tinha</a:t>
            </a:r>
            <a:r>
              <a:rPr lang="en-US" sz="2800" dirty="0"/>
              <a:t> </a:t>
            </a:r>
            <a:r>
              <a:rPr lang="en-US" sz="2800" dirty="0" err="1"/>
              <a:t>perdido</a:t>
            </a:r>
            <a:r>
              <a:rPr lang="en-US" sz="2800" dirty="0"/>
              <a:t> 40kgs.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upo de pessoas em pé posando para foto&#10;&#10;Descrição gerada automaticamente">
            <a:extLst>
              <a:ext uri="{FF2B5EF4-FFF2-40B4-BE49-F238E27FC236}">
                <a16:creationId xmlns:a16="http://schemas.microsoft.com/office/drawing/2014/main" id="{6C4020AE-63C5-4100-86A8-B798F8331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6" b="18778"/>
          <a:stretch/>
        </p:blipFill>
        <p:spPr>
          <a:xfrm>
            <a:off x="1775520" y="908720"/>
            <a:ext cx="3672408" cy="5355596"/>
          </a:xfrm>
          <a:prstGeom prst="rect">
            <a:avLst/>
          </a:prstGeom>
        </p:spPr>
      </p:pic>
      <p:pic>
        <p:nvPicPr>
          <p:cNvPr id="8" name="Imagem 7" descr="Grupo de pessoas em pé posando para foto&#10;&#10;Descrição gerada automaticamente">
            <a:extLst>
              <a:ext uri="{FF2B5EF4-FFF2-40B4-BE49-F238E27FC236}">
                <a16:creationId xmlns:a16="http://schemas.microsoft.com/office/drawing/2014/main" id="{A604B164-67BE-5B33-2EC1-EC4497902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-5055" b="8403"/>
          <a:stretch/>
        </p:blipFill>
        <p:spPr>
          <a:xfrm>
            <a:off x="6744072" y="620688"/>
            <a:ext cx="3888432" cy="565262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449E1E94-390E-F95B-A11A-7C10BC91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508" y="9600"/>
            <a:ext cx="3888432" cy="899120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pt-BR" sz="4000" dirty="0"/>
              <a:t>ANTES DO BASQUETE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661149E-D45F-8A96-D0CB-77A6D5E76C9B}"/>
              </a:ext>
            </a:extLst>
          </p:cNvPr>
          <p:cNvSpPr txBox="1">
            <a:spLocks/>
          </p:cNvSpPr>
          <p:nvPr/>
        </p:nvSpPr>
        <p:spPr>
          <a:xfrm>
            <a:off x="6744072" y="9600"/>
            <a:ext cx="4243260" cy="899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DEPOIS DO BASQUETE</a:t>
            </a:r>
          </a:p>
        </p:txBody>
      </p:sp>
    </p:spTree>
    <p:extLst>
      <p:ext uri="{BB962C8B-B14F-4D97-AF65-F5344CB8AC3E}">
        <p14:creationId xmlns:p14="http://schemas.microsoft.com/office/powerpoint/2010/main" val="9522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4000" dirty="0"/>
              <a:t>VALORES</a:t>
            </a:r>
            <a:endParaRPr lang="pt-BR" dirty="0"/>
          </a:p>
        </p:txBody>
      </p:sp>
      <p:pic>
        <p:nvPicPr>
          <p:cNvPr id="7" name="Imagem 6" descr="Homem com os braços para cima&#10;&#10;Descrição gerada automaticamente com confiança média">
            <a:extLst>
              <a:ext uri="{FF2B5EF4-FFF2-40B4-BE49-F238E27FC236}">
                <a16:creationId xmlns:a16="http://schemas.microsoft.com/office/drawing/2014/main" id="{B09159F9-85D9-2ACF-45D0-D99DE78A2F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3" r="-1" b="2864"/>
          <a:stretch/>
        </p:blipFill>
        <p:spPr>
          <a:xfrm>
            <a:off x="1066800" y="1676401"/>
            <a:ext cx="4846320" cy="4343400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13C02FE-8861-BDA5-93FF-3A7BEA413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b="0" i="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0" i="0" dirty="0">
                <a:effectLst/>
              </a:rPr>
              <a:t>Ética e Transparência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0" i="0" dirty="0">
                <a:effectLst/>
              </a:rPr>
              <a:t>Inclusão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0" i="0" dirty="0">
                <a:effectLst/>
              </a:rPr>
              <a:t>Trabalho em equipe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0" i="0" dirty="0">
                <a:effectLst/>
              </a:rPr>
              <a:t>Atitude Positiva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0" i="0" dirty="0">
                <a:effectLst/>
              </a:rPr>
              <a:t>Busca por excelência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4784"/>
            <a:ext cx="8352928" cy="1143000"/>
          </a:xfrm>
        </p:spPr>
        <p:txBody>
          <a:bodyPr rtlCol="0">
            <a:noAutofit/>
          </a:bodyPr>
          <a:lstStyle/>
          <a:p>
            <a:pPr rtl="0"/>
            <a:r>
              <a:rPr lang="pt-BR" sz="10000" dirty="0"/>
              <a:t>VAMOS AO SITE?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D0718B5-147F-F057-4710-87AA0E3C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3212976"/>
            <a:ext cx="7056784" cy="14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BE61B-9900-6B3D-C670-8CA99115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DIFICULDADES E SUPERAÇÃO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DB1E7-F44D-321D-2759-975DAD327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6397352" cy="4343400"/>
          </a:xfrm>
        </p:spPr>
        <p:txBody>
          <a:bodyPr>
            <a:normAutofit/>
          </a:bodyPr>
          <a:lstStyle/>
          <a:p>
            <a:r>
              <a:rPr lang="pt-BR" sz="2800" dirty="0"/>
              <a:t>Escolher o tema (indecisão);</a:t>
            </a:r>
          </a:p>
          <a:p>
            <a:r>
              <a:rPr lang="pt-BR" sz="2800" dirty="0"/>
              <a:t>Encaixar  todos os requisitos no site;</a:t>
            </a:r>
          </a:p>
          <a:p>
            <a:r>
              <a:rPr lang="pt-BR" sz="2800" dirty="0"/>
              <a:t>Ser criativo ajuda muito;</a:t>
            </a:r>
          </a:p>
          <a:p>
            <a:r>
              <a:rPr lang="pt-BR" sz="2800" dirty="0"/>
              <a:t>Entender que ir atrás do conhecimento é fundamental.</a:t>
            </a:r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B63D13-E411-A2DC-C942-CA32A051A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1676401"/>
            <a:ext cx="4253806" cy="39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000" dirty="0"/>
              <a:t>Agradecimentos</a:t>
            </a:r>
          </a:p>
        </p:txBody>
      </p:sp>
      <p:pic>
        <p:nvPicPr>
          <p:cNvPr id="5" name="Espaço reservado para imagem 4" descr="Jogadores de basquete levantando as mãos juntos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pt-BR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 rtl="0"/>
            <a:r>
              <a:rPr lang="pt-BR" sz="1200" i="1" dirty="0" err="1">
                <a:latin typeface="Arial" pitchFamily="34" charset="0"/>
                <a:cs typeface="Arial" pitchFamily="34" charset="0"/>
              </a:rPr>
              <a:t>To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change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images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on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this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slide,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select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a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picture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delete it.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Then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click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Insert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Picture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icon</a:t>
            </a:r>
            <a:endParaRPr lang="pt-BR" sz="1200" i="1" dirty="0">
              <a:latin typeface="Arial" pitchFamily="34" charset="0"/>
              <a:cs typeface="Arial" pitchFamily="34" charset="0"/>
            </a:endParaRPr>
          </a:p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in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placeholder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to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insert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your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own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200" i="1" dirty="0" err="1">
                <a:latin typeface="Arial" pitchFamily="34" charset="0"/>
                <a:cs typeface="Arial" pitchFamily="34" charset="0"/>
              </a:rPr>
              <a:t>image</a:t>
            </a:r>
            <a:r>
              <a:rPr lang="pt-BR" sz="1200" i="1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B7938E2-55BE-66DB-C1CD-D98590BBA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4152" y="3124200"/>
            <a:ext cx="4608512" cy="2895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Professores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Família</a:t>
            </a:r>
            <a:r>
              <a:rPr lang="en-US" sz="2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Amigos.</a:t>
            </a:r>
          </a:p>
        </p:txBody>
      </p:sp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CONCLUSÃO</a:t>
            </a:r>
          </a:p>
        </p:txBody>
      </p:sp>
      <p:pic>
        <p:nvPicPr>
          <p:cNvPr id="9" name="Imagem 8" descr="Homem com os braços abertos&#10;&#10;Descrição gerada automaticamente com confiança baixa">
            <a:extLst>
              <a:ext uri="{FF2B5EF4-FFF2-40B4-BE49-F238E27FC236}">
                <a16:creationId xmlns:a16="http://schemas.microsoft.com/office/drawing/2014/main" id="{FAD3486C-F34D-2718-A83A-E5EC895E38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8" b="29161"/>
          <a:stretch/>
        </p:blipFill>
        <p:spPr>
          <a:xfrm>
            <a:off x="1066800" y="1676401"/>
            <a:ext cx="4846320" cy="4343400"/>
          </a:xfrm>
          <a:prstGeom prst="rect">
            <a:avLst/>
          </a:prstGeom>
          <a:noFill/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3152E58-6B80-B52E-E983-E2FCAEC17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>
            <a:normAutofit/>
          </a:bodyPr>
          <a:lstStyle/>
          <a:p>
            <a:r>
              <a:rPr lang="en-US" sz="3200" dirty="0"/>
              <a:t>Leve a </a:t>
            </a:r>
            <a:r>
              <a:rPr lang="en-US" sz="3200" dirty="0" err="1"/>
              <a:t>vida</a:t>
            </a:r>
            <a:r>
              <a:rPr lang="en-US" sz="3200" dirty="0"/>
              <a:t> com </a:t>
            </a:r>
            <a:r>
              <a:rPr lang="en-US" sz="3200" dirty="0" err="1"/>
              <a:t>leveza</a:t>
            </a:r>
            <a:r>
              <a:rPr lang="en-US" sz="3200" dirty="0"/>
              <a:t>, pois o </a:t>
            </a:r>
            <a:r>
              <a:rPr lang="en-US" sz="3200" dirty="0" err="1"/>
              <a:t>desespero</a:t>
            </a:r>
            <a:r>
              <a:rPr lang="en-US" sz="3200" dirty="0"/>
              <a:t> </a:t>
            </a:r>
            <a:r>
              <a:rPr lang="en-US" sz="3200" dirty="0" err="1"/>
              <a:t>nos</a:t>
            </a:r>
            <a:r>
              <a:rPr lang="en-US" sz="3200" dirty="0"/>
              <a:t> leva </a:t>
            </a:r>
            <a:r>
              <a:rPr lang="en-US" sz="3200" dirty="0" err="1"/>
              <a:t>aos</a:t>
            </a:r>
            <a:r>
              <a:rPr lang="en-US" sz="3200" dirty="0"/>
              <a:t> </a:t>
            </a:r>
            <a:r>
              <a:rPr lang="en-US" sz="3200" dirty="0" err="1"/>
              <a:t>piores</a:t>
            </a:r>
            <a:r>
              <a:rPr lang="en-US" sz="3200" dirty="0"/>
              <a:t> </a:t>
            </a:r>
            <a:r>
              <a:rPr lang="en-US" sz="3200" dirty="0" err="1"/>
              <a:t>lugares</a:t>
            </a:r>
            <a:r>
              <a:rPr lang="en-US" sz="3200" dirty="0"/>
              <a:t>.</a:t>
            </a:r>
          </a:p>
        </p:txBody>
      </p:sp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>
              <a:spcAft>
                <a:spcPts val="600"/>
              </a:spcAft>
            </a:pPr>
            <a:r>
              <a:rPr lang="pt-BR" sz="1200" b="1" i="1">
                <a:latin typeface="Arial" pitchFamily="34" charset="0"/>
                <a:cs typeface="Arial" pitchFamily="34" charset="0"/>
              </a:rPr>
              <a:t>NOTE:</a:t>
            </a:r>
          </a:p>
          <a:p>
            <a:pPr rtl="0">
              <a:spcAft>
                <a:spcPts val="600"/>
              </a:spcAft>
            </a:pPr>
            <a:r>
              <a:rPr lang="pt-BR" sz="1200" i="1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pPr rtl="0">
              <a:spcAft>
                <a:spcPts val="600"/>
              </a:spcAft>
            </a:pPr>
            <a:r>
              <a:rPr lang="pt-BR" sz="1200" i="1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109336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quete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106_TF04001173.potx" id="{25C493DB-BFB7-47E8-8E3C-181A1C44E7CF}" vid="{83DE72E6-E3B4-43D5-AB29-82EFE5FB7E9D}"/>
    </a:ext>
  </a:extLst>
</a:theme>
</file>

<file path=ppt/theme/theme2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basquete (widescreen)</Template>
  <TotalTime>194</TotalTime>
  <Words>199</Words>
  <Application>Microsoft Office PowerPoint</Application>
  <PresentationFormat>Widescreen</PresentationFormat>
  <Paragraphs>46</Paragraphs>
  <Slides>10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Franklin Gothic Medium</vt:lpstr>
      <vt:lpstr>Impact</vt:lpstr>
      <vt:lpstr>Basquete 16x9</vt:lpstr>
      <vt:lpstr>BASKA’s CLUB</vt:lpstr>
      <vt:lpstr>INFÂNCIA E ADOLESCÊNCIA</vt:lpstr>
      <vt:lpstr>COMO CONHECI O BASQUETE.</vt:lpstr>
      <vt:lpstr>ANTES DO BASQUETE</vt:lpstr>
      <vt:lpstr>VALORES</vt:lpstr>
      <vt:lpstr>VAMOS AO SITE?</vt:lpstr>
      <vt:lpstr>DIFICULDADES E SUPERAÇÃO</vt:lpstr>
      <vt:lpstr>Agradecimentos</vt:lpstr>
      <vt:lpstr>CONCLUSÃO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BASKA’s CLUB</dc:title>
  <dc:creator>MIGUEL DE ARAUJO MOLINA .</dc:creator>
  <cp:lastModifiedBy>MIGUEL DE ARAUJO MOLINA .</cp:lastModifiedBy>
  <cp:revision>5</cp:revision>
  <dcterms:created xsi:type="dcterms:W3CDTF">2022-06-02T22:42:38Z</dcterms:created>
  <dcterms:modified xsi:type="dcterms:W3CDTF">2022-06-06T05:19:14Z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